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8" r:id="rId8"/>
    <p:sldId id="1146" r:id="rId9"/>
    <p:sldId id="1149" r:id="rId10"/>
    <p:sldId id="1147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know that so far, his spirit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 a lot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We, especially the young people, should learn from his spirit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take on the responsibility, face challenges, and work hard to make China much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82918" y="807403"/>
            <a:ext cx="2228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has encouraged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40028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句意：我们知道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到目前为止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他的精神给了我们很大的鼓舞。根据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know that so far, his spirit...us a lot.”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,so far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是现在完成时的标志词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spirit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是单数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因此现在完成时的结构为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encouraged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45030" y="1894268"/>
            <a:ext cx="12899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stronger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406786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句意：让我们承担责任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面对挑战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努力使中国变得更加强大。根据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“Let’s take on the responsibility, face challenges, and work hard to make China much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,much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后接形容词比较级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更加强大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452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9492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/>
              <a:t> </a:t>
            </a:r>
            <a:r>
              <a:rPr lang="en-US" altLang="zh-CN" smtClean="0"/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是一篇记叙文。文章讲述了中国伟大的科学家黄旭华的生平事迹和卓越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贡献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663793"/>
            <a:ext cx="1932195" cy="44889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245" y="908720"/>
            <a:ext cx="11733923" cy="1549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Huang Xuhua, a great Chinese scientist, passed away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February 6th, 2025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his great deeds and strong spirit will always stay in our hearts and keep lighting up China’s way forward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93658" y="850894"/>
            <a:ext cx="510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on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246483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句意：中国伟大的科学家黄旭华于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日逝世。根据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“passed away ... February 6th, 2025”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此处表达在具体的某一天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应用介词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141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was young, he saw the hard times of his country under foreign attacks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result, he promised to make the country strong with his knowledge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383159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186367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句意：因此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他承诺要用自己的知识使国家强大。根据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“As...result, he promised to make the country strong with his knowledge.”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此处表示结果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,as a result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符合句意。故填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25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94721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1950s, when China started to develop nuclear submarines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核潜艇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was a very difficult job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Huang Xuhua was not afraid and stood up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that time, there was not much advanced technology or many resources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like climbing a very steep mountain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he and his team took on this challenge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keep the project secret, they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contacting the outside world, even their families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Huang Xuhua left his hometown for many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80320" y="1202365"/>
            <a:ext cx="117532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bravely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3832767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句意：黄旭华毫不畏惧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勇敢地站了出来。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勇敢地。故填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01852" y="2723575"/>
            <a:ext cx="1212191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stopped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438355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句意：为了保密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他们停止了与外界的联系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甚至是他们的家人。根据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keep the project secret, they...contacting the outside world, even their families.”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和语境可知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此处描述过去发生的事情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stopped,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停止了与外界的联系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stopped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41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design process, they met a lot of problems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nuclear reactor was really hard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couldn’t get help from foreign experts,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 only depend on their own research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many simulations and tests, they gradually overcame these problems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164344" y="829257"/>
            <a:ext cx="1433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designing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96889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句意：例如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设计一个核反应堆真的很难。根据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“...a nuclear reactor was really hard”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此处为动名词短语作主语。故填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1682" y="1934976"/>
            <a:ext cx="458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so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847" y="4086499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句意：他们无法从外国专家那里得到帮助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所以他们只能依靠自己的研究。根据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couldn’t get help from foreign experts...they could only depend on their own research.”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此处与前文构成因果关系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前因后果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用连词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47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334566" y="1268760"/>
            <a:ext cx="11521280" cy="3024336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3346237"/>
          </a:xfrm>
        </p:spPr>
        <p:txBody>
          <a:bodyPr/>
          <a:lstStyle/>
          <a:p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/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中考语法填空对非谓语动词的考查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不定式作目的状语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必考点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、省略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的不定式作宾补、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作形式主语或宾语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动词后接动名词或不定式的搭配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suggest,enjoy,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avoid,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mind,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risk,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worth,plan,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hope,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manage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不定式或动名词作宾语的区别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forget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忘记做某事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forget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忘了曾经做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1602768" cy="550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729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16807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 in the 1970s, China’s first nuclear submarine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tested successfully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made China one of the few countries that had this ability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Huang Xuhua didn’t stop after this big success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went on to help with the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submarine technology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hard work and devotion won him many honors, including the “Medal of the Republic” in 2019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0279" y="736423"/>
            <a:ext cx="137409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was built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3347565"/>
            <a:ext cx="11485848" cy="209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句意：最后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中国第一艘核潜艇被成功建造和测试。根据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“Finally, in the 1970s, China’s first nuclear submarine...and tested successfully.”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此处应用一般过去时的被动语态表示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被建造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China’s first nuclear submarine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是单数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一般过去时的被动语态结构为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built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06564" y="1700808"/>
            <a:ext cx="1859805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development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5456323"/>
            <a:ext cx="11485848" cy="106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句意：他继续帮助发展潜艇技术。根据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went on to help with the...of submarine technology.”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＋名词＋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development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70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334566" y="1268760"/>
            <a:ext cx="11521280" cy="3024336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3346237"/>
          </a:xfrm>
        </p:spPr>
        <p:txBody>
          <a:bodyPr/>
          <a:lstStyle/>
          <a:p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在语法填空中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如果括号内是名词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从以下方面思考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名词的复数形式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尤其是不规则名词的复数形式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child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children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b="1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foot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feet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b="1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goose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geese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b="1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sheep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sheep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名词的所有格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名词的动词、形容词等形式变化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wonder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wonderful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arrival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arrive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名词的作用。名词可以作主语、宾语、表语、定语等。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1602768" cy="550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44186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673</Words>
  <Application>Microsoft Office PowerPoint</Application>
  <PresentationFormat>自定义</PresentationFormat>
  <Paragraphs>36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2025-09-17T13:33:58Z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